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1af43fd4bd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1af43fd4bd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065ed9b36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065ed9b3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065ed9b360_0_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065ed9b360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065ed9b360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065ed9b360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1af49a4f6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1af49a4f6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3915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400">
                <a:solidFill>
                  <a:schemeClr val="dk1"/>
                </a:solidFill>
                <a:latin typeface="Halant"/>
                <a:ea typeface="Halant"/>
                <a:cs typeface="Halant"/>
                <a:sym typeface="Halant"/>
              </a:rPr>
              <a:t>Consequences of Trade </a:t>
            </a:r>
            <a:r>
              <a:rPr lang="en" sz="2400">
                <a:solidFill>
                  <a:schemeClr val="dk1"/>
                </a:solidFill>
                <a:latin typeface="Halant"/>
                <a:ea typeface="Halant"/>
                <a:cs typeface="Halant"/>
                <a:sym typeface="Halant"/>
              </a:rPr>
              <a:t>Guided Notes</a:t>
            </a:r>
            <a:endParaRPr sz="24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670550" y="577150"/>
            <a:ext cx="66678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b="1" sz="1100">
              <a:solidFill>
                <a:schemeClr val="dk1"/>
              </a:solidFill>
              <a:latin typeface="Halant"/>
              <a:ea typeface="Halant"/>
              <a:cs typeface="Halant"/>
              <a:sym typeface="Halant"/>
            </a:endParaRPr>
          </a:p>
          <a:p>
            <a:pPr indent="0" lvl="0" marL="0" rtl="0" algn="l">
              <a:spcBef>
                <a:spcPts val="0"/>
              </a:spcBef>
              <a:spcAft>
                <a:spcPts val="0"/>
              </a:spcAft>
              <a:buNone/>
            </a:pPr>
            <a:r>
              <a:t/>
            </a:r>
            <a:endParaRPr b="1" sz="1200" u="sng">
              <a:solidFill>
                <a:schemeClr val="dk1"/>
              </a:solidFill>
              <a:latin typeface="Inter"/>
              <a:ea typeface="Inter"/>
              <a:cs typeface="Inter"/>
              <a:sym typeface="Inter"/>
            </a:endParaRPr>
          </a:p>
          <a:p>
            <a:pPr indent="0" lvl="0" marL="0" rtl="0" algn="l">
              <a:spcBef>
                <a:spcPts val="0"/>
              </a:spcBef>
              <a:spcAft>
                <a:spcPts val="0"/>
              </a:spcAft>
              <a:buNone/>
            </a:pPr>
            <a:r>
              <a:t/>
            </a:r>
            <a:endParaRPr b="1" sz="1200" u="sng">
              <a:solidFill>
                <a:schemeClr val="dk1"/>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2) What dual role did trade routes play in Afro-Eurasia?</a:t>
            </a:r>
            <a:endParaRPr sz="1200">
              <a:solidFill>
                <a:srgbClr val="231F2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3) How did the Black Death arrive in Europe?</a:t>
            </a:r>
            <a:endParaRPr sz="1200">
              <a:solidFill>
                <a:srgbClr val="231F2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4) List the symptoms of the Black Death.</a:t>
            </a:r>
            <a:endParaRPr sz="1200">
              <a:solidFill>
                <a:srgbClr val="231F2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5) List two effects of the Black Death.</a:t>
            </a:r>
            <a:endParaRPr sz="1200">
              <a:solidFill>
                <a:srgbClr val="231F2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6) Which two cities or regions experienced the greatest </a:t>
            </a:r>
            <a:r>
              <a:rPr lang="en" sz="1200">
                <a:solidFill>
                  <a:srgbClr val="231F20"/>
                </a:solidFill>
                <a:latin typeface="Inter"/>
                <a:ea typeface="Inter"/>
                <a:cs typeface="Inter"/>
                <a:sym typeface="Inter"/>
              </a:rPr>
              <a:t>population</a:t>
            </a:r>
            <a:r>
              <a:rPr lang="en" sz="1200">
                <a:solidFill>
                  <a:srgbClr val="231F20"/>
                </a:solidFill>
                <a:latin typeface="Inter"/>
                <a:ea typeface="Inter"/>
                <a:cs typeface="Inter"/>
                <a:sym typeface="Inter"/>
              </a:rPr>
              <a:t> decline?</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7) How did the Black Death influence people’s views on religion?</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8) Name one other cultural effect of the Black Death.</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b="1" sz="1200" u="sng">
              <a:solidFill>
                <a:schemeClr val="dk1"/>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7" name="Shape 107"/>
        <p:cNvGrpSpPr/>
        <p:nvPr/>
      </p:nvGrpSpPr>
      <p:grpSpPr>
        <a:xfrm>
          <a:off x="0" y="0"/>
          <a:ext cx="0" cy="0"/>
          <a:chOff x="0" y="0"/>
          <a:chExt cx="0" cy="0"/>
        </a:xfrm>
      </p:grpSpPr>
      <p:sp>
        <p:nvSpPr>
          <p:cNvPr id="108" name="Google Shape;108;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Black Death Primary Sources</a:t>
            </a:r>
            <a:endParaRPr sz="2400">
              <a:solidFill>
                <a:schemeClr val="dk1"/>
              </a:solidFill>
              <a:latin typeface="Halant"/>
              <a:ea typeface="Halant"/>
              <a:cs typeface="Halant"/>
              <a:sym typeface="Halant"/>
            </a:endParaRPr>
          </a:p>
        </p:txBody>
      </p:sp>
      <p:pic>
        <p:nvPicPr>
          <p:cNvPr id="109" name="Google Shape;109;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0" name="Google Shape;110;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1" name="Google Shape;111;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2" name="Google Shape;112;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3" name="Google Shape;113;p26"/>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114" name="Google Shape;114;p26"/>
          <p:cNvSpPr txBox="1"/>
          <p:nvPr/>
        </p:nvSpPr>
        <p:spPr>
          <a:xfrm>
            <a:off x="594300" y="655288"/>
            <a:ext cx="6583800" cy="4192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1: Jean de Venette’s Account of the Black Death in France, c. 1350.</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Some said that this pestilence was caused by infection of the air and waters, since there was at this time no famine nor lack of food supplies, but on the contrary great abundance.  As a result of this theory of infected water and air as the source of the plague the Jews were suddenly and violently charged with infecting wells and water and corrupting the air.  The whole world rose up against them cruelly on this account.  In Germany and other parts of the world where Jews lived, they were massacred and slaughtered by Christians, and many thousands were burned everywhere, indiscriminately.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Europeans interpret the cause of the plague, according to de Venette?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impacts did the plague have on European society based on this document?</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Black Death Primary Sources</a:t>
            </a:r>
            <a:endParaRPr sz="2400">
              <a:solidFill>
                <a:schemeClr val="dk1"/>
              </a:solidFill>
              <a:latin typeface="Halant"/>
              <a:ea typeface="Halant"/>
              <a:cs typeface="Halant"/>
              <a:sym typeface="Halant"/>
            </a:endParaRPr>
          </a:p>
        </p:txBody>
      </p:sp>
      <p:pic>
        <p:nvPicPr>
          <p:cNvPr id="120" name="Google Shape;120;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1" name="Google Shape;1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3" name="Google Shape;123;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4" name="Google Shape;124;p27"/>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125" name="Google Shape;125;p27"/>
          <p:cNvSpPr txBox="1"/>
          <p:nvPr/>
        </p:nvSpPr>
        <p:spPr>
          <a:xfrm>
            <a:off x="594300" y="655288"/>
            <a:ext cx="6583800" cy="6317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2: Ibn-al-Wardi, Muslim Geographer, “An Essay on the Report of Pestilence,” 1348.</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plague began in the land of darkness. China was not preserved from it. The plague infected the Indians in India, the Sind, the Persians, and the Crimea. The plague destroyed mankind in Cairo. It stilled all movement in Alexandria.</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Then, the plague turned to Upper Egypt. The plague attacked Gaza, trapped Sidon, and Beirut. Next, it directed its shooting arrows to Damascus. There the plague sat like a lion on a throne and swayed with power, killing daily one thousand or more and destroying the population. Oh God, it is acting by Your command. Lift this from us. It happens where You wish; keep the plague from us.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We ask God’s forgiveness for our bad souls; the plague is surely part of His punishment. Some said: the air’s corruption kills. I said: the love of corruption kills.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Ibn-al-Wardi describe the plague?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Ibn-al-Wardi, what caused the plague?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Black Death Primary Sources</a:t>
            </a:r>
            <a:endParaRPr sz="2400">
              <a:solidFill>
                <a:schemeClr val="dk1"/>
              </a:solidFill>
              <a:latin typeface="Halant"/>
              <a:ea typeface="Halant"/>
              <a:cs typeface="Halant"/>
              <a:sym typeface="Halant"/>
            </a:endParaRPr>
          </a:p>
        </p:txBody>
      </p:sp>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3" name="Google Shape;13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4" name="Google Shape;134;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5" name="Google Shape;135;p28"/>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136" name="Google Shape;136;p28"/>
          <p:cNvSpPr txBox="1"/>
          <p:nvPr/>
        </p:nvSpPr>
        <p:spPr>
          <a:xfrm>
            <a:off x="594300" y="655288"/>
            <a:ext cx="6583800" cy="7166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Source 3: Ibn Battuta, Muslim scholar and traveler, 1349.</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I witnessed at the time of the Great Plague at Damascus…a remarkable instance of the veneration of the people of Damascus for this mosque. The Sultan’s viceroy ordered a crier to proclaim through Damascus that the people should fast for three days and that no one should cook in the bazaar during the daytime…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So the people fasted for three successive days... At the end of this period the military and political leaders, the legal scholars, and all other classes of the people assembled in the Great Mosque until it was filled to overflowing... and spent the night there in prayers and supplications.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Then, after performing the dawn prayer, they all went out barefoot together... carrying Qur’ans in their hands.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entire population of the city joined the procession – male and female, small and large; the Jews went out with their book of the law and the Christians with the Gospel, their women and children with them, all of them in tears and in supplication imploring the favor of God through His Books and His Prophets.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Battuta, how did the Sultan of Damascus try to stop the spread of the plague?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is religion tied to the people’s understanding of the plague?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Ring-Around-The-Rosie Rewrite</a:t>
            </a:r>
            <a:endParaRPr sz="2400">
              <a:solidFill>
                <a:schemeClr val="dk1"/>
              </a:solidFill>
              <a:latin typeface="Halant"/>
              <a:ea typeface="Halant"/>
              <a:cs typeface="Halant"/>
              <a:sym typeface="Halant"/>
            </a:endParaRPr>
          </a:p>
        </p:txBody>
      </p:sp>
      <p:pic>
        <p:nvPicPr>
          <p:cNvPr id="142" name="Google Shape;142;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3" name="Google Shape;143;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4" name="Google Shape;144;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5" name="Google Shape;145;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6" name="Google Shape;146;p29"/>
          <p:cNvSpPr txBox="1"/>
          <p:nvPr/>
        </p:nvSpPr>
        <p:spPr>
          <a:xfrm>
            <a:off x="2782100" y="9353425"/>
            <a:ext cx="5010300" cy="477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900">
              <a:solidFill>
                <a:schemeClr val="dk2"/>
              </a:solidFill>
            </a:endParaRPr>
          </a:p>
        </p:txBody>
      </p:sp>
      <p:sp>
        <p:nvSpPr>
          <p:cNvPr id="147" name="Google Shape;147;p29"/>
          <p:cNvSpPr txBox="1"/>
          <p:nvPr/>
        </p:nvSpPr>
        <p:spPr>
          <a:xfrm>
            <a:off x="594300" y="1798299"/>
            <a:ext cx="6583800" cy="1662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Some people argue that the nursery rhyme above is about the Black Death, with the ring around the rosie being a reference to the red marks associated with the plague. Using the four lines above as a template, write four verses about the Black Death. Each verse will have four lines, with the first two lines ending with a rhyme.</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Verse 1 will contain historical context or an overview.</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Verse 2 will focus on the demographic effects.</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Verse 3 will focus on the religious effects.</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Verse 4 will focus on the economic effects. </a:t>
            </a:r>
            <a:endParaRPr sz="1200">
              <a:solidFill>
                <a:schemeClr val="dk1"/>
              </a:solidFill>
              <a:latin typeface="Inter"/>
              <a:ea typeface="Inter"/>
              <a:cs typeface="Inter"/>
              <a:sym typeface="Inter"/>
            </a:endParaRPr>
          </a:p>
        </p:txBody>
      </p:sp>
      <p:sp>
        <p:nvSpPr>
          <p:cNvPr id="148" name="Google Shape;148;p29"/>
          <p:cNvSpPr txBox="1"/>
          <p:nvPr/>
        </p:nvSpPr>
        <p:spPr>
          <a:xfrm>
            <a:off x="2732700" y="696950"/>
            <a:ext cx="2307000" cy="1103700"/>
          </a:xfrm>
          <a:prstGeom prst="rect">
            <a:avLst/>
          </a:prstGeom>
          <a:noFill/>
          <a:ln cap="flat" cmpd="sng" w="9525">
            <a:solidFill>
              <a:srgbClr val="F3F3F3"/>
            </a:solidFill>
            <a:prstDash val="dot"/>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chemeClr val="dk1"/>
                </a:solidFill>
                <a:latin typeface="Halant"/>
                <a:ea typeface="Halant"/>
                <a:cs typeface="Halant"/>
                <a:sym typeface="Halant"/>
              </a:rPr>
              <a:t>Ring-a-ring-a-rosies</a:t>
            </a:r>
            <a:endParaRPr b="1" i="0" sz="1400" u="none" cap="none" strike="noStrike">
              <a:solidFill>
                <a:schemeClr val="dk1"/>
              </a:solidFill>
              <a:latin typeface="Halant"/>
              <a:ea typeface="Halant"/>
              <a:cs typeface="Halant"/>
              <a:sym typeface="Halant"/>
            </a:endParaRPr>
          </a:p>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chemeClr val="dk1"/>
                </a:solidFill>
                <a:latin typeface="Halant"/>
                <a:ea typeface="Halant"/>
                <a:cs typeface="Halant"/>
                <a:sym typeface="Halant"/>
              </a:rPr>
              <a:t>A pocket full of posies</a:t>
            </a:r>
            <a:endParaRPr b="1" i="0" sz="1400" u="none" cap="none" strike="noStrike">
              <a:solidFill>
                <a:schemeClr val="dk1"/>
              </a:solidFill>
              <a:latin typeface="Halant"/>
              <a:ea typeface="Halant"/>
              <a:cs typeface="Halant"/>
              <a:sym typeface="Halant"/>
            </a:endParaRPr>
          </a:p>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chemeClr val="dk1"/>
                </a:solidFill>
                <a:latin typeface="Halant"/>
                <a:ea typeface="Halant"/>
                <a:cs typeface="Halant"/>
                <a:sym typeface="Halant"/>
              </a:rPr>
              <a:t>A tissue, a tissue</a:t>
            </a:r>
            <a:endParaRPr b="1" i="0" sz="1400" u="none" cap="none" strike="noStrike">
              <a:solidFill>
                <a:schemeClr val="dk1"/>
              </a:solidFill>
              <a:latin typeface="Halant"/>
              <a:ea typeface="Halant"/>
              <a:cs typeface="Halant"/>
              <a:sym typeface="Halant"/>
            </a:endParaRPr>
          </a:p>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chemeClr val="dk1"/>
                </a:solidFill>
                <a:latin typeface="Halant"/>
                <a:ea typeface="Halant"/>
                <a:cs typeface="Halant"/>
                <a:sym typeface="Halant"/>
              </a:rPr>
              <a:t>We all fall down</a:t>
            </a:r>
            <a:endParaRPr b="1" i="0" sz="1400" u="none" cap="none" strike="noStrike">
              <a:solidFill>
                <a:schemeClr val="dk1"/>
              </a:solidFill>
              <a:latin typeface="Halant"/>
              <a:ea typeface="Halant"/>
              <a:cs typeface="Halant"/>
              <a:sym typeface="Halant"/>
            </a:endParaRPr>
          </a:p>
        </p:txBody>
      </p:sp>
      <p:sp>
        <p:nvSpPr>
          <p:cNvPr id="149" name="Google Shape;149;p29"/>
          <p:cNvSpPr txBox="1"/>
          <p:nvPr/>
        </p:nvSpPr>
        <p:spPr>
          <a:xfrm>
            <a:off x="692375" y="3565950"/>
            <a:ext cx="3052500" cy="2926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u="sng">
                <a:solidFill>
                  <a:schemeClr val="dk1"/>
                </a:solidFill>
                <a:latin typeface="Inter"/>
                <a:ea typeface="Inter"/>
                <a:cs typeface="Inter"/>
                <a:sym typeface="Inter"/>
              </a:rPr>
              <a:t>Verse 1</a:t>
            </a:r>
            <a:endParaRPr sz="1800" u="sng">
              <a:solidFill>
                <a:schemeClr val="dk1"/>
              </a:solidFill>
              <a:latin typeface="Inter"/>
              <a:ea typeface="Inter"/>
              <a:cs typeface="Inter"/>
              <a:sym typeface="Inter"/>
            </a:endParaRPr>
          </a:p>
          <a:p>
            <a:pPr indent="0" lvl="0" marL="0" rtl="0" algn="ctr">
              <a:spcBef>
                <a:spcPts val="0"/>
              </a:spcBef>
              <a:spcAft>
                <a:spcPts val="0"/>
              </a:spcAft>
              <a:buNone/>
            </a:pPr>
            <a:r>
              <a:t/>
            </a:r>
            <a:endParaRPr sz="1800" u="sng">
              <a:solidFill>
                <a:schemeClr val="dk1"/>
              </a:solidFill>
              <a:latin typeface="Inter"/>
              <a:ea typeface="Inter"/>
              <a:cs typeface="Inter"/>
              <a:sym typeface="Inter"/>
            </a:endParaRPr>
          </a:p>
          <a:p>
            <a:pPr indent="0" lvl="0" marL="0" rtl="0" algn="l">
              <a:spcBef>
                <a:spcPts val="0"/>
              </a:spcBef>
              <a:spcAft>
                <a:spcPts val="0"/>
              </a:spcAft>
              <a:buNone/>
            </a:pPr>
            <a:r>
              <a:rPr lang="en" sz="1800" u="sng">
                <a:solidFill>
                  <a:schemeClr val="dk1"/>
                </a:solidFill>
                <a:latin typeface="Inter"/>
                <a:ea typeface="Inter"/>
                <a:cs typeface="Inter"/>
                <a:sym typeface="Inter"/>
              </a:rPr>
              <a:t>___________________________</a:t>
            </a:r>
            <a:endParaRPr sz="1800" u="sng">
              <a:solidFill>
                <a:schemeClr val="dk1"/>
              </a:solidFill>
              <a:latin typeface="Inter"/>
              <a:ea typeface="Inter"/>
              <a:cs typeface="Inter"/>
              <a:sym typeface="Inter"/>
            </a:endParaRPr>
          </a:p>
          <a:p>
            <a:pPr indent="0" lvl="0" marL="0" rtl="0" algn="l">
              <a:spcBef>
                <a:spcPts val="0"/>
              </a:spcBef>
              <a:spcAft>
                <a:spcPts val="0"/>
              </a:spcAft>
              <a:buNone/>
            </a:pPr>
            <a:r>
              <a:t/>
            </a:r>
            <a:endParaRPr sz="1800" u="sng">
              <a:solidFill>
                <a:schemeClr val="dk1"/>
              </a:solidFill>
              <a:latin typeface="Inter"/>
              <a:ea typeface="Inter"/>
              <a:cs typeface="Inter"/>
              <a:sym typeface="Inter"/>
            </a:endParaRPr>
          </a:p>
          <a:p>
            <a:pPr indent="0" lvl="0" marL="0" rtl="0" algn="l">
              <a:spcBef>
                <a:spcPts val="0"/>
              </a:spcBef>
              <a:spcAft>
                <a:spcPts val="0"/>
              </a:spcAft>
              <a:buNone/>
            </a:pPr>
            <a:r>
              <a:rPr lang="en" sz="1800" u="sng">
                <a:solidFill>
                  <a:schemeClr val="dk1"/>
                </a:solidFill>
                <a:latin typeface="Inter"/>
                <a:ea typeface="Inter"/>
                <a:cs typeface="Inter"/>
                <a:sym typeface="Inter"/>
              </a:rPr>
              <a:t>___________________________</a:t>
            </a:r>
            <a:endParaRPr sz="1800" u="sng">
              <a:solidFill>
                <a:schemeClr val="dk1"/>
              </a:solidFill>
              <a:latin typeface="Inter"/>
              <a:ea typeface="Inter"/>
              <a:cs typeface="Inter"/>
              <a:sym typeface="Inter"/>
            </a:endParaRPr>
          </a:p>
          <a:p>
            <a:pPr indent="0" lvl="0" marL="0" rtl="0" algn="l">
              <a:spcBef>
                <a:spcPts val="0"/>
              </a:spcBef>
              <a:spcAft>
                <a:spcPts val="0"/>
              </a:spcAft>
              <a:buNone/>
            </a:pPr>
            <a:r>
              <a:t/>
            </a:r>
            <a:endParaRPr sz="1800" u="sng">
              <a:solidFill>
                <a:schemeClr val="dk1"/>
              </a:solidFill>
              <a:latin typeface="Inter"/>
              <a:ea typeface="Inter"/>
              <a:cs typeface="Inter"/>
              <a:sym typeface="Inter"/>
            </a:endParaRPr>
          </a:p>
          <a:p>
            <a:pPr indent="0" lvl="0" marL="0" rtl="0" algn="l">
              <a:spcBef>
                <a:spcPts val="0"/>
              </a:spcBef>
              <a:spcAft>
                <a:spcPts val="0"/>
              </a:spcAft>
              <a:buNone/>
            </a:pPr>
            <a:r>
              <a:rPr lang="en" sz="1800" u="sng">
                <a:solidFill>
                  <a:schemeClr val="dk1"/>
                </a:solidFill>
                <a:latin typeface="Inter"/>
                <a:ea typeface="Inter"/>
                <a:cs typeface="Inter"/>
                <a:sym typeface="Inter"/>
              </a:rPr>
              <a:t>___________________________</a:t>
            </a:r>
            <a:endParaRPr sz="1800" u="sng">
              <a:solidFill>
                <a:schemeClr val="dk1"/>
              </a:solidFill>
              <a:latin typeface="Inter"/>
              <a:ea typeface="Inter"/>
              <a:cs typeface="Inter"/>
              <a:sym typeface="Inter"/>
            </a:endParaRPr>
          </a:p>
          <a:p>
            <a:pPr indent="0" lvl="0" marL="0" rtl="0" algn="l">
              <a:spcBef>
                <a:spcPts val="0"/>
              </a:spcBef>
              <a:spcAft>
                <a:spcPts val="0"/>
              </a:spcAft>
              <a:buNone/>
            </a:pPr>
            <a:r>
              <a:t/>
            </a:r>
            <a:endParaRPr sz="1800" u="sng">
              <a:solidFill>
                <a:schemeClr val="dk1"/>
              </a:solidFill>
              <a:latin typeface="Inter"/>
              <a:ea typeface="Inter"/>
              <a:cs typeface="Inter"/>
              <a:sym typeface="Inter"/>
            </a:endParaRPr>
          </a:p>
          <a:p>
            <a:pPr indent="0" lvl="0" marL="0" rtl="0" algn="l">
              <a:spcBef>
                <a:spcPts val="0"/>
              </a:spcBef>
              <a:spcAft>
                <a:spcPts val="0"/>
              </a:spcAft>
              <a:buNone/>
            </a:pPr>
            <a:r>
              <a:rPr lang="en" sz="1800" u="sng">
                <a:solidFill>
                  <a:schemeClr val="dk1"/>
                </a:solidFill>
                <a:latin typeface="Inter"/>
                <a:ea typeface="Inter"/>
                <a:cs typeface="Inter"/>
                <a:sym typeface="Inter"/>
              </a:rPr>
              <a:t>___________________________</a:t>
            </a:r>
            <a:endParaRPr sz="1800" u="sng">
              <a:solidFill>
                <a:schemeClr val="dk1"/>
              </a:solidFill>
              <a:latin typeface="Inter"/>
              <a:ea typeface="Inter"/>
              <a:cs typeface="Inter"/>
              <a:sym typeface="Inter"/>
            </a:endParaRPr>
          </a:p>
        </p:txBody>
      </p:sp>
      <p:sp>
        <p:nvSpPr>
          <p:cNvPr id="150" name="Google Shape;150;p29"/>
          <p:cNvSpPr txBox="1"/>
          <p:nvPr/>
        </p:nvSpPr>
        <p:spPr>
          <a:xfrm>
            <a:off x="4195725" y="3565950"/>
            <a:ext cx="3052500" cy="2926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u="sng">
                <a:solidFill>
                  <a:schemeClr val="dk1"/>
                </a:solidFill>
                <a:latin typeface="Inter"/>
                <a:ea typeface="Inter"/>
                <a:cs typeface="Inter"/>
                <a:sym typeface="Inter"/>
              </a:rPr>
              <a:t>Verse 2</a:t>
            </a:r>
            <a:endParaRPr sz="1800" u="sng">
              <a:solidFill>
                <a:schemeClr val="dk1"/>
              </a:solidFill>
              <a:latin typeface="Inter"/>
              <a:ea typeface="Inter"/>
              <a:cs typeface="Inter"/>
              <a:sym typeface="Inter"/>
            </a:endParaRPr>
          </a:p>
          <a:p>
            <a:pPr indent="0" lvl="0" marL="0" rtl="0" algn="ctr">
              <a:spcBef>
                <a:spcPts val="0"/>
              </a:spcBef>
              <a:spcAft>
                <a:spcPts val="0"/>
              </a:spcAft>
              <a:buNone/>
            </a:pPr>
            <a:r>
              <a:t/>
            </a:r>
            <a:endParaRPr sz="1800" u="sng">
              <a:solidFill>
                <a:schemeClr val="dk1"/>
              </a:solidFill>
              <a:latin typeface="Inter"/>
              <a:ea typeface="Inter"/>
              <a:cs typeface="Inter"/>
              <a:sym typeface="Inter"/>
            </a:endParaRPr>
          </a:p>
          <a:p>
            <a:pPr indent="0" lvl="0" marL="0" rtl="0" algn="l">
              <a:spcBef>
                <a:spcPts val="0"/>
              </a:spcBef>
              <a:spcAft>
                <a:spcPts val="0"/>
              </a:spcAft>
              <a:buNone/>
            </a:pPr>
            <a:r>
              <a:rPr lang="en" sz="1800" u="sng">
                <a:solidFill>
                  <a:schemeClr val="dk1"/>
                </a:solidFill>
                <a:latin typeface="Inter"/>
                <a:ea typeface="Inter"/>
                <a:cs typeface="Inter"/>
                <a:sym typeface="Inter"/>
              </a:rPr>
              <a:t>___________________________</a:t>
            </a:r>
            <a:endParaRPr sz="1800" u="sng">
              <a:solidFill>
                <a:schemeClr val="dk1"/>
              </a:solidFill>
              <a:latin typeface="Inter"/>
              <a:ea typeface="Inter"/>
              <a:cs typeface="Inter"/>
              <a:sym typeface="Inter"/>
            </a:endParaRPr>
          </a:p>
          <a:p>
            <a:pPr indent="0" lvl="0" marL="0" rtl="0" algn="l">
              <a:spcBef>
                <a:spcPts val="0"/>
              </a:spcBef>
              <a:spcAft>
                <a:spcPts val="0"/>
              </a:spcAft>
              <a:buNone/>
            </a:pPr>
            <a:r>
              <a:t/>
            </a:r>
            <a:endParaRPr sz="1800" u="sng">
              <a:solidFill>
                <a:schemeClr val="dk1"/>
              </a:solidFill>
              <a:latin typeface="Inter"/>
              <a:ea typeface="Inter"/>
              <a:cs typeface="Inter"/>
              <a:sym typeface="Inter"/>
            </a:endParaRPr>
          </a:p>
          <a:p>
            <a:pPr indent="0" lvl="0" marL="0" rtl="0" algn="l">
              <a:spcBef>
                <a:spcPts val="0"/>
              </a:spcBef>
              <a:spcAft>
                <a:spcPts val="0"/>
              </a:spcAft>
              <a:buNone/>
            </a:pPr>
            <a:r>
              <a:rPr lang="en" sz="1800" u="sng">
                <a:solidFill>
                  <a:schemeClr val="dk1"/>
                </a:solidFill>
                <a:latin typeface="Inter"/>
                <a:ea typeface="Inter"/>
                <a:cs typeface="Inter"/>
                <a:sym typeface="Inter"/>
              </a:rPr>
              <a:t>___________________________</a:t>
            </a:r>
            <a:endParaRPr sz="1800" u="sng">
              <a:solidFill>
                <a:schemeClr val="dk1"/>
              </a:solidFill>
              <a:latin typeface="Inter"/>
              <a:ea typeface="Inter"/>
              <a:cs typeface="Inter"/>
              <a:sym typeface="Inter"/>
            </a:endParaRPr>
          </a:p>
          <a:p>
            <a:pPr indent="0" lvl="0" marL="0" rtl="0" algn="l">
              <a:spcBef>
                <a:spcPts val="0"/>
              </a:spcBef>
              <a:spcAft>
                <a:spcPts val="0"/>
              </a:spcAft>
              <a:buNone/>
            </a:pPr>
            <a:r>
              <a:t/>
            </a:r>
            <a:endParaRPr sz="1800" u="sng">
              <a:solidFill>
                <a:schemeClr val="dk1"/>
              </a:solidFill>
              <a:latin typeface="Inter"/>
              <a:ea typeface="Inter"/>
              <a:cs typeface="Inter"/>
              <a:sym typeface="Inter"/>
            </a:endParaRPr>
          </a:p>
          <a:p>
            <a:pPr indent="0" lvl="0" marL="0" rtl="0" algn="l">
              <a:spcBef>
                <a:spcPts val="0"/>
              </a:spcBef>
              <a:spcAft>
                <a:spcPts val="0"/>
              </a:spcAft>
              <a:buNone/>
            </a:pPr>
            <a:r>
              <a:rPr lang="en" sz="1800" u="sng">
                <a:solidFill>
                  <a:schemeClr val="dk1"/>
                </a:solidFill>
                <a:latin typeface="Inter"/>
                <a:ea typeface="Inter"/>
                <a:cs typeface="Inter"/>
                <a:sym typeface="Inter"/>
              </a:rPr>
              <a:t>___________________________</a:t>
            </a:r>
            <a:endParaRPr sz="1800" u="sng">
              <a:solidFill>
                <a:schemeClr val="dk1"/>
              </a:solidFill>
              <a:latin typeface="Inter"/>
              <a:ea typeface="Inter"/>
              <a:cs typeface="Inter"/>
              <a:sym typeface="Inter"/>
            </a:endParaRPr>
          </a:p>
          <a:p>
            <a:pPr indent="0" lvl="0" marL="0" rtl="0" algn="l">
              <a:spcBef>
                <a:spcPts val="0"/>
              </a:spcBef>
              <a:spcAft>
                <a:spcPts val="0"/>
              </a:spcAft>
              <a:buNone/>
            </a:pPr>
            <a:r>
              <a:t/>
            </a:r>
            <a:endParaRPr sz="1800" u="sng">
              <a:solidFill>
                <a:schemeClr val="dk1"/>
              </a:solidFill>
              <a:latin typeface="Inter"/>
              <a:ea typeface="Inter"/>
              <a:cs typeface="Inter"/>
              <a:sym typeface="Inter"/>
            </a:endParaRPr>
          </a:p>
          <a:p>
            <a:pPr indent="0" lvl="0" marL="0" rtl="0" algn="l">
              <a:spcBef>
                <a:spcPts val="0"/>
              </a:spcBef>
              <a:spcAft>
                <a:spcPts val="0"/>
              </a:spcAft>
              <a:buNone/>
            </a:pPr>
            <a:r>
              <a:rPr lang="en" sz="1800" u="sng">
                <a:solidFill>
                  <a:schemeClr val="dk1"/>
                </a:solidFill>
                <a:latin typeface="Inter"/>
                <a:ea typeface="Inter"/>
                <a:cs typeface="Inter"/>
                <a:sym typeface="Inter"/>
              </a:rPr>
              <a:t>___________________________</a:t>
            </a:r>
            <a:endParaRPr sz="1800" u="sng">
              <a:solidFill>
                <a:schemeClr val="dk1"/>
              </a:solidFill>
              <a:latin typeface="Inter"/>
              <a:ea typeface="Inter"/>
              <a:cs typeface="Inter"/>
              <a:sym typeface="Inter"/>
            </a:endParaRPr>
          </a:p>
        </p:txBody>
      </p:sp>
      <p:sp>
        <p:nvSpPr>
          <p:cNvPr id="151" name="Google Shape;151;p29"/>
          <p:cNvSpPr txBox="1"/>
          <p:nvPr/>
        </p:nvSpPr>
        <p:spPr>
          <a:xfrm>
            <a:off x="692375" y="6309150"/>
            <a:ext cx="3052500" cy="2926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u="sng">
                <a:solidFill>
                  <a:schemeClr val="dk1"/>
                </a:solidFill>
                <a:latin typeface="Inter"/>
                <a:ea typeface="Inter"/>
                <a:cs typeface="Inter"/>
                <a:sym typeface="Inter"/>
              </a:rPr>
              <a:t>Verse 3</a:t>
            </a:r>
            <a:endParaRPr sz="1800" u="sng">
              <a:solidFill>
                <a:schemeClr val="dk1"/>
              </a:solidFill>
              <a:latin typeface="Inter"/>
              <a:ea typeface="Inter"/>
              <a:cs typeface="Inter"/>
              <a:sym typeface="Inter"/>
            </a:endParaRPr>
          </a:p>
          <a:p>
            <a:pPr indent="0" lvl="0" marL="0" rtl="0" algn="ctr">
              <a:spcBef>
                <a:spcPts val="0"/>
              </a:spcBef>
              <a:spcAft>
                <a:spcPts val="0"/>
              </a:spcAft>
              <a:buNone/>
            </a:pPr>
            <a:r>
              <a:t/>
            </a:r>
            <a:endParaRPr sz="1800" u="sng">
              <a:solidFill>
                <a:schemeClr val="dk1"/>
              </a:solidFill>
              <a:latin typeface="Inter"/>
              <a:ea typeface="Inter"/>
              <a:cs typeface="Inter"/>
              <a:sym typeface="Inter"/>
            </a:endParaRPr>
          </a:p>
          <a:p>
            <a:pPr indent="0" lvl="0" marL="0" rtl="0" algn="l">
              <a:spcBef>
                <a:spcPts val="0"/>
              </a:spcBef>
              <a:spcAft>
                <a:spcPts val="0"/>
              </a:spcAft>
              <a:buNone/>
            </a:pPr>
            <a:r>
              <a:rPr lang="en" sz="1800" u="sng">
                <a:solidFill>
                  <a:schemeClr val="dk1"/>
                </a:solidFill>
                <a:latin typeface="Inter"/>
                <a:ea typeface="Inter"/>
                <a:cs typeface="Inter"/>
                <a:sym typeface="Inter"/>
              </a:rPr>
              <a:t>___________________________</a:t>
            </a:r>
            <a:endParaRPr sz="1800" u="sng">
              <a:solidFill>
                <a:schemeClr val="dk1"/>
              </a:solidFill>
              <a:latin typeface="Inter"/>
              <a:ea typeface="Inter"/>
              <a:cs typeface="Inter"/>
              <a:sym typeface="Inter"/>
            </a:endParaRPr>
          </a:p>
          <a:p>
            <a:pPr indent="0" lvl="0" marL="0" rtl="0" algn="l">
              <a:spcBef>
                <a:spcPts val="0"/>
              </a:spcBef>
              <a:spcAft>
                <a:spcPts val="0"/>
              </a:spcAft>
              <a:buNone/>
            </a:pPr>
            <a:r>
              <a:t/>
            </a:r>
            <a:endParaRPr sz="1800" u="sng">
              <a:solidFill>
                <a:schemeClr val="dk1"/>
              </a:solidFill>
              <a:latin typeface="Inter"/>
              <a:ea typeface="Inter"/>
              <a:cs typeface="Inter"/>
              <a:sym typeface="Inter"/>
            </a:endParaRPr>
          </a:p>
          <a:p>
            <a:pPr indent="0" lvl="0" marL="0" rtl="0" algn="l">
              <a:spcBef>
                <a:spcPts val="0"/>
              </a:spcBef>
              <a:spcAft>
                <a:spcPts val="0"/>
              </a:spcAft>
              <a:buNone/>
            </a:pPr>
            <a:r>
              <a:rPr lang="en" sz="1800" u="sng">
                <a:solidFill>
                  <a:schemeClr val="dk1"/>
                </a:solidFill>
                <a:latin typeface="Inter"/>
                <a:ea typeface="Inter"/>
                <a:cs typeface="Inter"/>
                <a:sym typeface="Inter"/>
              </a:rPr>
              <a:t>___________________________</a:t>
            </a:r>
            <a:endParaRPr sz="1800" u="sng">
              <a:solidFill>
                <a:schemeClr val="dk1"/>
              </a:solidFill>
              <a:latin typeface="Inter"/>
              <a:ea typeface="Inter"/>
              <a:cs typeface="Inter"/>
              <a:sym typeface="Inter"/>
            </a:endParaRPr>
          </a:p>
          <a:p>
            <a:pPr indent="0" lvl="0" marL="0" rtl="0" algn="l">
              <a:spcBef>
                <a:spcPts val="0"/>
              </a:spcBef>
              <a:spcAft>
                <a:spcPts val="0"/>
              </a:spcAft>
              <a:buNone/>
            </a:pPr>
            <a:r>
              <a:t/>
            </a:r>
            <a:endParaRPr sz="1800" u="sng">
              <a:solidFill>
                <a:schemeClr val="dk1"/>
              </a:solidFill>
              <a:latin typeface="Inter"/>
              <a:ea typeface="Inter"/>
              <a:cs typeface="Inter"/>
              <a:sym typeface="Inter"/>
            </a:endParaRPr>
          </a:p>
          <a:p>
            <a:pPr indent="0" lvl="0" marL="0" rtl="0" algn="l">
              <a:spcBef>
                <a:spcPts val="0"/>
              </a:spcBef>
              <a:spcAft>
                <a:spcPts val="0"/>
              </a:spcAft>
              <a:buNone/>
            </a:pPr>
            <a:r>
              <a:rPr lang="en" sz="1800" u="sng">
                <a:solidFill>
                  <a:schemeClr val="dk1"/>
                </a:solidFill>
                <a:latin typeface="Inter"/>
                <a:ea typeface="Inter"/>
                <a:cs typeface="Inter"/>
                <a:sym typeface="Inter"/>
              </a:rPr>
              <a:t>___________________________</a:t>
            </a:r>
            <a:endParaRPr sz="1800" u="sng">
              <a:solidFill>
                <a:schemeClr val="dk1"/>
              </a:solidFill>
              <a:latin typeface="Inter"/>
              <a:ea typeface="Inter"/>
              <a:cs typeface="Inter"/>
              <a:sym typeface="Inter"/>
            </a:endParaRPr>
          </a:p>
          <a:p>
            <a:pPr indent="0" lvl="0" marL="0" rtl="0" algn="l">
              <a:spcBef>
                <a:spcPts val="0"/>
              </a:spcBef>
              <a:spcAft>
                <a:spcPts val="0"/>
              </a:spcAft>
              <a:buNone/>
            </a:pPr>
            <a:r>
              <a:t/>
            </a:r>
            <a:endParaRPr sz="1800" u="sng">
              <a:solidFill>
                <a:schemeClr val="dk1"/>
              </a:solidFill>
              <a:latin typeface="Inter"/>
              <a:ea typeface="Inter"/>
              <a:cs typeface="Inter"/>
              <a:sym typeface="Inter"/>
            </a:endParaRPr>
          </a:p>
          <a:p>
            <a:pPr indent="0" lvl="0" marL="0" rtl="0" algn="l">
              <a:spcBef>
                <a:spcPts val="0"/>
              </a:spcBef>
              <a:spcAft>
                <a:spcPts val="0"/>
              </a:spcAft>
              <a:buNone/>
            </a:pPr>
            <a:r>
              <a:rPr lang="en" sz="1800" u="sng">
                <a:solidFill>
                  <a:schemeClr val="dk1"/>
                </a:solidFill>
                <a:latin typeface="Inter"/>
                <a:ea typeface="Inter"/>
                <a:cs typeface="Inter"/>
                <a:sym typeface="Inter"/>
              </a:rPr>
              <a:t>___________________________</a:t>
            </a:r>
            <a:endParaRPr sz="1800" u="sng">
              <a:solidFill>
                <a:schemeClr val="dk1"/>
              </a:solidFill>
              <a:latin typeface="Inter"/>
              <a:ea typeface="Inter"/>
              <a:cs typeface="Inter"/>
              <a:sym typeface="Inter"/>
            </a:endParaRPr>
          </a:p>
        </p:txBody>
      </p:sp>
      <p:sp>
        <p:nvSpPr>
          <p:cNvPr id="152" name="Google Shape;152;p29"/>
          <p:cNvSpPr txBox="1"/>
          <p:nvPr/>
        </p:nvSpPr>
        <p:spPr>
          <a:xfrm>
            <a:off x="4195725" y="6309150"/>
            <a:ext cx="3052500" cy="2926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u="sng">
                <a:solidFill>
                  <a:schemeClr val="dk1"/>
                </a:solidFill>
                <a:latin typeface="Inter"/>
                <a:ea typeface="Inter"/>
                <a:cs typeface="Inter"/>
                <a:sym typeface="Inter"/>
              </a:rPr>
              <a:t>Verse 4</a:t>
            </a:r>
            <a:endParaRPr sz="1800" u="sng">
              <a:solidFill>
                <a:schemeClr val="dk1"/>
              </a:solidFill>
              <a:latin typeface="Inter"/>
              <a:ea typeface="Inter"/>
              <a:cs typeface="Inter"/>
              <a:sym typeface="Inter"/>
            </a:endParaRPr>
          </a:p>
          <a:p>
            <a:pPr indent="0" lvl="0" marL="0" rtl="0" algn="ctr">
              <a:spcBef>
                <a:spcPts val="0"/>
              </a:spcBef>
              <a:spcAft>
                <a:spcPts val="0"/>
              </a:spcAft>
              <a:buNone/>
            </a:pPr>
            <a:r>
              <a:t/>
            </a:r>
            <a:endParaRPr sz="1800" u="sng">
              <a:solidFill>
                <a:schemeClr val="dk1"/>
              </a:solidFill>
              <a:latin typeface="Inter"/>
              <a:ea typeface="Inter"/>
              <a:cs typeface="Inter"/>
              <a:sym typeface="Inter"/>
            </a:endParaRPr>
          </a:p>
          <a:p>
            <a:pPr indent="0" lvl="0" marL="0" rtl="0" algn="l">
              <a:spcBef>
                <a:spcPts val="0"/>
              </a:spcBef>
              <a:spcAft>
                <a:spcPts val="0"/>
              </a:spcAft>
              <a:buNone/>
            </a:pPr>
            <a:r>
              <a:rPr lang="en" sz="1800" u="sng">
                <a:solidFill>
                  <a:schemeClr val="dk1"/>
                </a:solidFill>
                <a:latin typeface="Inter"/>
                <a:ea typeface="Inter"/>
                <a:cs typeface="Inter"/>
                <a:sym typeface="Inter"/>
              </a:rPr>
              <a:t>___________________________</a:t>
            </a:r>
            <a:endParaRPr sz="1800" u="sng">
              <a:solidFill>
                <a:schemeClr val="dk1"/>
              </a:solidFill>
              <a:latin typeface="Inter"/>
              <a:ea typeface="Inter"/>
              <a:cs typeface="Inter"/>
              <a:sym typeface="Inter"/>
            </a:endParaRPr>
          </a:p>
          <a:p>
            <a:pPr indent="0" lvl="0" marL="0" rtl="0" algn="l">
              <a:spcBef>
                <a:spcPts val="0"/>
              </a:spcBef>
              <a:spcAft>
                <a:spcPts val="0"/>
              </a:spcAft>
              <a:buNone/>
            </a:pPr>
            <a:r>
              <a:t/>
            </a:r>
            <a:endParaRPr sz="1800" u="sng">
              <a:solidFill>
                <a:schemeClr val="dk1"/>
              </a:solidFill>
              <a:latin typeface="Inter"/>
              <a:ea typeface="Inter"/>
              <a:cs typeface="Inter"/>
              <a:sym typeface="Inter"/>
            </a:endParaRPr>
          </a:p>
          <a:p>
            <a:pPr indent="0" lvl="0" marL="0" rtl="0" algn="l">
              <a:spcBef>
                <a:spcPts val="0"/>
              </a:spcBef>
              <a:spcAft>
                <a:spcPts val="0"/>
              </a:spcAft>
              <a:buNone/>
            </a:pPr>
            <a:r>
              <a:rPr lang="en" sz="1800" u="sng">
                <a:solidFill>
                  <a:schemeClr val="dk1"/>
                </a:solidFill>
                <a:latin typeface="Inter"/>
                <a:ea typeface="Inter"/>
                <a:cs typeface="Inter"/>
                <a:sym typeface="Inter"/>
              </a:rPr>
              <a:t>___________________________</a:t>
            </a:r>
            <a:endParaRPr sz="1800" u="sng">
              <a:solidFill>
                <a:schemeClr val="dk1"/>
              </a:solidFill>
              <a:latin typeface="Inter"/>
              <a:ea typeface="Inter"/>
              <a:cs typeface="Inter"/>
              <a:sym typeface="Inter"/>
            </a:endParaRPr>
          </a:p>
          <a:p>
            <a:pPr indent="0" lvl="0" marL="0" rtl="0" algn="l">
              <a:spcBef>
                <a:spcPts val="0"/>
              </a:spcBef>
              <a:spcAft>
                <a:spcPts val="0"/>
              </a:spcAft>
              <a:buNone/>
            </a:pPr>
            <a:r>
              <a:t/>
            </a:r>
            <a:endParaRPr sz="1800" u="sng">
              <a:solidFill>
                <a:schemeClr val="dk1"/>
              </a:solidFill>
              <a:latin typeface="Inter"/>
              <a:ea typeface="Inter"/>
              <a:cs typeface="Inter"/>
              <a:sym typeface="Inter"/>
            </a:endParaRPr>
          </a:p>
          <a:p>
            <a:pPr indent="0" lvl="0" marL="0" rtl="0" algn="l">
              <a:spcBef>
                <a:spcPts val="0"/>
              </a:spcBef>
              <a:spcAft>
                <a:spcPts val="0"/>
              </a:spcAft>
              <a:buNone/>
            </a:pPr>
            <a:r>
              <a:rPr lang="en" sz="1800" u="sng">
                <a:solidFill>
                  <a:schemeClr val="dk1"/>
                </a:solidFill>
                <a:latin typeface="Inter"/>
                <a:ea typeface="Inter"/>
                <a:cs typeface="Inter"/>
                <a:sym typeface="Inter"/>
              </a:rPr>
              <a:t>___________________________</a:t>
            </a:r>
            <a:endParaRPr sz="1800" u="sng">
              <a:solidFill>
                <a:schemeClr val="dk1"/>
              </a:solidFill>
              <a:latin typeface="Inter"/>
              <a:ea typeface="Inter"/>
              <a:cs typeface="Inter"/>
              <a:sym typeface="Inter"/>
            </a:endParaRPr>
          </a:p>
          <a:p>
            <a:pPr indent="0" lvl="0" marL="0" rtl="0" algn="l">
              <a:spcBef>
                <a:spcPts val="0"/>
              </a:spcBef>
              <a:spcAft>
                <a:spcPts val="0"/>
              </a:spcAft>
              <a:buNone/>
            </a:pPr>
            <a:r>
              <a:t/>
            </a:r>
            <a:endParaRPr sz="1800" u="sng">
              <a:solidFill>
                <a:schemeClr val="dk1"/>
              </a:solidFill>
              <a:latin typeface="Inter"/>
              <a:ea typeface="Inter"/>
              <a:cs typeface="Inter"/>
              <a:sym typeface="Inter"/>
            </a:endParaRPr>
          </a:p>
          <a:p>
            <a:pPr indent="0" lvl="0" marL="0" rtl="0" algn="l">
              <a:spcBef>
                <a:spcPts val="0"/>
              </a:spcBef>
              <a:spcAft>
                <a:spcPts val="0"/>
              </a:spcAft>
              <a:buNone/>
            </a:pPr>
            <a:r>
              <a:rPr lang="en" sz="1800" u="sng">
                <a:solidFill>
                  <a:schemeClr val="dk1"/>
                </a:solidFill>
                <a:latin typeface="Inter"/>
                <a:ea typeface="Inter"/>
                <a:cs typeface="Inter"/>
                <a:sym typeface="Inter"/>
              </a:rPr>
              <a:t>___________________________</a:t>
            </a:r>
            <a:endParaRPr sz="1800" u="sng">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